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6" r:id="rId3"/>
    <p:sldId id="273" r:id="rId4"/>
    <p:sldId id="290" r:id="rId5"/>
    <p:sldId id="259" r:id="rId6"/>
    <p:sldId id="257" r:id="rId7"/>
    <p:sldId id="260" r:id="rId8"/>
    <p:sldId id="296" r:id="rId9"/>
    <p:sldId id="297" r:id="rId10"/>
    <p:sldId id="276" r:id="rId11"/>
    <p:sldId id="291" r:id="rId12"/>
    <p:sldId id="295" r:id="rId13"/>
    <p:sldId id="278" r:id="rId14"/>
    <p:sldId id="283" r:id="rId15"/>
    <p:sldId id="282" r:id="rId16"/>
    <p:sldId id="279" r:id="rId17"/>
    <p:sldId id="280" r:id="rId18"/>
    <p:sldId id="292" r:id="rId19"/>
    <p:sldId id="269" r:id="rId20"/>
    <p:sldId id="271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9" autoAdjust="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3D339-F2FA-4329-8D1B-22C2A152A607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072292F0-05A2-4243-8387-F4E0874DC66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Предупреждение опасности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8768E-E582-49B8-A410-E3E774627DDE}" type="parTrans" cxnId="{4D112893-2AFA-45E0-929A-41E6895AB5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75CAEA-D713-413A-AB8A-B9EE2A881605}" type="sibTrans" cxnId="{4D112893-2AFA-45E0-929A-41E6895AB5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3B8898-8EC0-499C-BE3C-123C475453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Уклонение от опасности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DAD0A-866B-49F1-9AB4-A34BB15EEFA7}" type="parTrans" cxnId="{E94A98F8-9ACC-4C0F-9CE4-7DA40703A1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FFCF1A-68B9-4496-A754-5876685FA8B0}" type="sibTrans" cxnId="{E94A98F8-9ACC-4C0F-9CE4-7DA40703A1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72586D-78C4-4FA8-83FE-3638863FAC9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Преодоление опасности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FB1A5-B6C7-46BC-9E87-AABB6FA6CB57}" type="parTrans" cxnId="{D1F9E8D9-A161-48DE-A0BB-6A0CD093A6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A2FE8A-D938-4476-ABFC-66BC5A501199}" type="sibTrans" cxnId="{D1F9E8D9-A161-48DE-A0BB-6A0CD093A6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6FFF12-B212-4D4A-B1D8-309DE1F3F528}" type="pres">
      <dgm:prSet presAssocID="{FB33D339-F2FA-4329-8D1B-22C2A152A607}" presName="CompostProcess" presStyleCnt="0">
        <dgm:presLayoutVars>
          <dgm:dir/>
          <dgm:resizeHandles val="exact"/>
        </dgm:presLayoutVars>
      </dgm:prSet>
      <dgm:spPr/>
    </dgm:pt>
    <dgm:pt modelId="{58514168-CA0D-449E-82C3-CE41D57956FD}" type="pres">
      <dgm:prSet presAssocID="{FB33D339-F2FA-4329-8D1B-22C2A152A607}" presName="arrow" presStyleLbl="bgShp" presStyleIdx="0" presStyleCnt="1" custScaleX="117647" custLinFactNeighborX="-3297" custLinFactNeighborY="8851"/>
      <dgm:spPr/>
    </dgm:pt>
    <dgm:pt modelId="{176E16AA-C9D8-49C7-A483-C3587BBE39C6}" type="pres">
      <dgm:prSet presAssocID="{FB33D339-F2FA-4329-8D1B-22C2A152A607}" presName="linearProcess" presStyleCnt="0"/>
      <dgm:spPr/>
    </dgm:pt>
    <dgm:pt modelId="{E9F6BD15-21C8-404D-8C7E-8FDEB0B976F5}" type="pres">
      <dgm:prSet presAssocID="{072292F0-05A2-4243-8387-F4E0874DC66A}" presName="textNode" presStyleLbl="node1" presStyleIdx="0" presStyleCnt="3" custScaleX="85802" custScaleY="9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D11E-D672-4C12-8369-DF5AC4C157DD}" type="pres">
      <dgm:prSet presAssocID="{C975CAEA-D713-413A-AB8A-B9EE2A881605}" presName="sibTrans" presStyleCnt="0"/>
      <dgm:spPr/>
    </dgm:pt>
    <dgm:pt modelId="{FC2D87E1-80DF-48BB-8398-BDB4A7B1885F}" type="pres">
      <dgm:prSet presAssocID="{803B8898-8EC0-499C-BE3C-123C4754534C}" presName="textNode" presStyleLbl="node1" presStyleIdx="1" presStyleCnt="3" custScaleX="63969" custScaleY="101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85DA5-D2E9-444F-8062-1C4C6B212737}" type="pres">
      <dgm:prSet presAssocID="{7FFFCF1A-68B9-4496-A754-5876685FA8B0}" presName="sibTrans" presStyleCnt="0"/>
      <dgm:spPr/>
    </dgm:pt>
    <dgm:pt modelId="{0AF546DC-409E-4FAB-B0F3-E89BF7AFA579}" type="pres">
      <dgm:prSet presAssocID="{1972586D-78C4-4FA8-83FE-3638863FAC95}" presName="textNode" presStyleLbl="node1" presStyleIdx="2" presStyleCnt="3" custScaleX="72632" custScaleY="101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22074-5F78-430D-8A3D-5EF9398C9CC6}" type="presOf" srcId="{072292F0-05A2-4243-8387-F4E0874DC66A}" destId="{E9F6BD15-21C8-404D-8C7E-8FDEB0B976F5}" srcOrd="0" destOrd="0" presId="urn:microsoft.com/office/officeart/2005/8/layout/hProcess9"/>
    <dgm:cxn modelId="{5966A784-7E2D-4076-B675-A7644E80D8A9}" type="presOf" srcId="{803B8898-8EC0-499C-BE3C-123C4754534C}" destId="{FC2D87E1-80DF-48BB-8398-BDB4A7B1885F}" srcOrd="0" destOrd="0" presId="urn:microsoft.com/office/officeart/2005/8/layout/hProcess9"/>
    <dgm:cxn modelId="{4AB718F4-9CF5-45DA-9AC6-0B8DA13895AA}" type="presOf" srcId="{FB33D339-F2FA-4329-8D1B-22C2A152A607}" destId="{696FFF12-B212-4D4A-B1D8-309DE1F3F528}" srcOrd="0" destOrd="0" presId="urn:microsoft.com/office/officeart/2005/8/layout/hProcess9"/>
    <dgm:cxn modelId="{D1F9E8D9-A161-48DE-A0BB-6A0CD093A60E}" srcId="{FB33D339-F2FA-4329-8D1B-22C2A152A607}" destId="{1972586D-78C4-4FA8-83FE-3638863FAC95}" srcOrd="2" destOrd="0" parTransId="{D50FB1A5-B6C7-46BC-9E87-AABB6FA6CB57}" sibTransId="{ABA2FE8A-D938-4476-ABFC-66BC5A501199}"/>
    <dgm:cxn modelId="{9E0A2C6A-5AFF-4C7F-A023-8B63C473C87B}" type="presOf" srcId="{1972586D-78C4-4FA8-83FE-3638863FAC95}" destId="{0AF546DC-409E-4FAB-B0F3-E89BF7AFA579}" srcOrd="0" destOrd="0" presId="urn:microsoft.com/office/officeart/2005/8/layout/hProcess9"/>
    <dgm:cxn modelId="{E94A98F8-9ACC-4C0F-9CE4-7DA40703A1B7}" srcId="{FB33D339-F2FA-4329-8D1B-22C2A152A607}" destId="{803B8898-8EC0-499C-BE3C-123C4754534C}" srcOrd="1" destOrd="0" parTransId="{D4CDAD0A-866B-49F1-9AB4-A34BB15EEFA7}" sibTransId="{7FFFCF1A-68B9-4496-A754-5876685FA8B0}"/>
    <dgm:cxn modelId="{4D112893-2AFA-45E0-929A-41E6895AB5B0}" srcId="{FB33D339-F2FA-4329-8D1B-22C2A152A607}" destId="{072292F0-05A2-4243-8387-F4E0874DC66A}" srcOrd="0" destOrd="0" parTransId="{7038768E-E582-49B8-A410-E3E774627DDE}" sibTransId="{C975CAEA-D713-413A-AB8A-B9EE2A881605}"/>
    <dgm:cxn modelId="{734962A4-7A34-4D60-8048-5BAF4D692910}" type="presParOf" srcId="{696FFF12-B212-4D4A-B1D8-309DE1F3F528}" destId="{58514168-CA0D-449E-82C3-CE41D57956FD}" srcOrd="0" destOrd="0" presId="urn:microsoft.com/office/officeart/2005/8/layout/hProcess9"/>
    <dgm:cxn modelId="{A423AC55-1DCE-4C84-BD2A-BCCCCF6DFDF4}" type="presParOf" srcId="{696FFF12-B212-4D4A-B1D8-309DE1F3F528}" destId="{176E16AA-C9D8-49C7-A483-C3587BBE39C6}" srcOrd="1" destOrd="0" presId="urn:microsoft.com/office/officeart/2005/8/layout/hProcess9"/>
    <dgm:cxn modelId="{F3E4DEF2-8E62-46EC-AD1B-6988463EDF36}" type="presParOf" srcId="{176E16AA-C9D8-49C7-A483-C3587BBE39C6}" destId="{E9F6BD15-21C8-404D-8C7E-8FDEB0B976F5}" srcOrd="0" destOrd="0" presId="urn:microsoft.com/office/officeart/2005/8/layout/hProcess9"/>
    <dgm:cxn modelId="{2C039652-402B-4933-83C6-D63EA66904CD}" type="presParOf" srcId="{176E16AA-C9D8-49C7-A483-C3587BBE39C6}" destId="{5D43D11E-D672-4C12-8369-DF5AC4C157DD}" srcOrd="1" destOrd="0" presId="urn:microsoft.com/office/officeart/2005/8/layout/hProcess9"/>
    <dgm:cxn modelId="{7183ADFA-B572-42F6-A899-BA943D0E3E75}" type="presParOf" srcId="{176E16AA-C9D8-49C7-A483-C3587BBE39C6}" destId="{FC2D87E1-80DF-48BB-8398-BDB4A7B1885F}" srcOrd="2" destOrd="0" presId="urn:microsoft.com/office/officeart/2005/8/layout/hProcess9"/>
    <dgm:cxn modelId="{4361844C-3AEF-4BCC-96B8-A88A68152C8B}" type="presParOf" srcId="{176E16AA-C9D8-49C7-A483-C3587BBE39C6}" destId="{50585DA5-D2E9-444F-8062-1C4C6B212737}" srcOrd="3" destOrd="0" presId="urn:microsoft.com/office/officeart/2005/8/layout/hProcess9"/>
    <dgm:cxn modelId="{2D592074-49ED-4ED0-AB1A-4A22FCC162F5}" type="presParOf" srcId="{176E16AA-C9D8-49C7-A483-C3587BBE39C6}" destId="{0AF546DC-409E-4FAB-B0F3-E89BF7AFA5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F6D94-7E7B-4BDA-907A-88213433F78C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2" csCatId="accent1" phldr="1"/>
      <dgm:spPr/>
    </dgm:pt>
    <dgm:pt modelId="{C67A76B0-0ECC-4986-B66F-70615369FA6F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4F99B103-8639-4267-93E6-2E90E4686BF0}" type="parTrans" cxnId="{B9E602CC-72F2-4C23-9FB9-EE03F355828F}">
      <dgm:prSet/>
      <dgm:spPr/>
      <dgm:t>
        <a:bodyPr/>
        <a:lstStyle/>
        <a:p>
          <a:endParaRPr lang="ru-RU"/>
        </a:p>
      </dgm:t>
    </dgm:pt>
    <dgm:pt modelId="{1783CD40-8863-4916-8227-8323B78DDEDE}" type="sibTrans" cxnId="{B9E602CC-72F2-4C23-9FB9-EE03F355828F}">
      <dgm:prSet/>
      <dgm:spPr/>
      <dgm:t>
        <a:bodyPr/>
        <a:lstStyle/>
        <a:p>
          <a:endParaRPr lang="ru-RU"/>
        </a:p>
      </dgm:t>
    </dgm:pt>
    <dgm:pt modelId="{C8794FD5-E33E-4E8F-8C7E-CD50D4D70773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69D09C93-A307-4051-97F5-AF745E5ADD31}" type="parTrans" cxnId="{18CE3AD5-A142-41D8-AE95-EA13DDFA597A}">
      <dgm:prSet/>
      <dgm:spPr/>
      <dgm:t>
        <a:bodyPr/>
        <a:lstStyle/>
        <a:p>
          <a:endParaRPr lang="ru-RU"/>
        </a:p>
      </dgm:t>
    </dgm:pt>
    <dgm:pt modelId="{0A27FE79-0F28-41FF-93B1-95BBC043CB31}" type="sibTrans" cxnId="{18CE3AD5-A142-41D8-AE95-EA13DDFA597A}">
      <dgm:prSet/>
      <dgm:spPr/>
      <dgm:t>
        <a:bodyPr/>
        <a:lstStyle/>
        <a:p>
          <a:endParaRPr lang="ru-RU"/>
        </a:p>
      </dgm:t>
    </dgm:pt>
    <dgm:pt modelId="{991E6021-356B-4269-8D56-C9CAFCC99BF4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38875283-3CD4-4582-8188-1C0F2101FCB6}" type="parTrans" cxnId="{5DA8B062-3723-4ECF-A5DE-6C166F93BF19}">
      <dgm:prSet/>
      <dgm:spPr/>
      <dgm:t>
        <a:bodyPr/>
        <a:lstStyle/>
        <a:p>
          <a:endParaRPr lang="ru-RU"/>
        </a:p>
      </dgm:t>
    </dgm:pt>
    <dgm:pt modelId="{C676788F-CFC0-4D72-B924-2DB32F2E1F3F}" type="sibTrans" cxnId="{5DA8B062-3723-4ECF-A5DE-6C166F93BF19}">
      <dgm:prSet/>
      <dgm:spPr/>
      <dgm:t>
        <a:bodyPr/>
        <a:lstStyle/>
        <a:p>
          <a:endParaRPr lang="ru-RU"/>
        </a:p>
      </dgm:t>
    </dgm:pt>
    <dgm:pt modelId="{AE90FB3A-265B-45B0-AAF4-AC654C5C154E}" type="pres">
      <dgm:prSet presAssocID="{78CF6D94-7E7B-4BDA-907A-88213433F78C}" presName="compositeShape" presStyleCnt="0">
        <dgm:presLayoutVars>
          <dgm:chMax val="7"/>
          <dgm:dir/>
          <dgm:resizeHandles val="exact"/>
        </dgm:presLayoutVars>
      </dgm:prSet>
      <dgm:spPr/>
    </dgm:pt>
    <dgm:pt modelId="{A24810D9-EE05-4538-BBAE-30D9494BB5E1}" type="pres">
      <dgm:prSet presAssocID="{C67A76B0-0ECC-4986-B66F-70615369FA6F}" presName="circ1" presStyleLbl="vennNode1" presStyleIdx="0" presStyleCnt="3" custLinFactNeighborX="8929" custLinFactNeighborY="1637"/>
      <dgm:spPr/>
      <dgm:t>
        <a:bodyPr/>
        <a:lstStyle/>
        <a:p>
          <a:endParaRPr lang="ru-RU"/>
        </a:p>
      </dgm:t>
    </dgm:pt>
    <dgm:pt modelId="{0516A068-6412-46C5-AB23-C57EECCAF68A}" type="pres">
      <dgm:prSet presAssocID="{C67A76B0-0ECC-4986-B66F-70615369FA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AFF8D-E4EA-4B09-A68A-AB6E7E8768FC}" type="pres">
      <dgm:prSet presAssocID="{C8794FD5-E33E-4E8F-8C7E-CD50D4D70773}" presName="circ2" presStyleLbl="vennNode1" presStyleIdx="1" presStyleCnt="3" custLinFactNeighborX="17279" custLinFactNeighborY="-14900"/>
      <dgm:spPr/>
      <dgm:t>
        <a:bodyPr/>
        <a:lstStyle/>
        <a:p>
          <a:endParaRPr lang="ru-RU"/>
        </a:p>
      </dgm:t>
    </dgm:pt>
    <dgm:pt modelId="{E964AED0-4B6D-475A-9F8D-026CF145E103}" type="pres">
      <dgm:prSet presAssocID="{C8794FD5-E33E-4E8F-8C7E-CD50D4D707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14D2-8FAB-4546-86BA-1BFD5662CDC2}" type="pres">
      <dgm:prSet presAssocID="{991E6021-356B-4269-8D56-C9CAFCC99BF4}" presName="circ3" presStyleLbl="vennNode1" presStyleIdx="2" presStyleCnt="3" custLinFactNeighborX="11609" custLinFactNeighborY="-14188"/>
      <dgm:spPr/>
      <dgm:t>
        <a:bodyPr/>
        <a:lstStyle/>
        <a:p>
          <a:endParaRPr lang="ru-RU"/>
        </a:p>
      </dgm:t>
    </dgm:pt>
    <dgm:pt modelId="{3B4B23DF-E9DB-4B23-9CAB-7BF2C9322E49}" type="pres">
      <dgm:prSet presAssocID="{991E6021-356B-4269-8D56-C9CAFCC99B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8B062-3723-4ECF-A5DE-6C166F93BF19}" srcId="{78CF6D94-7E7B-4BDA-907A-88213433F78C}" destId="{991E6021-356B-4269-8D56-C9CAFCC99BF4}" srcOrd="2" destOrd="0" parTransId="{38875283-3CD4-4582-8188-1C0F2101FCB6}" sibTransId="{C676788F-CFC0-4D72-B924-2DB32F2E1F3F}"/>
    <dgm:cxn modelId="{560D3896-EB70-43B2-9CF9-9E89B5DE25A6}" type="presOf" srcId="{C67A76B0-0ECC-4986-B66F-70615369FA6F}" destId="{A24810D9-EE05-4538-BBAE-30D9494BB5E1}" srcOrd="0" destOrd="0" presId="urn:microsoft.com/office/officeart/2005/8/layout/venn1"/>
    <dgm:cxn modelId="{0B3EA137-2308-400E-96D3-242923FA0CE1}" type="presOf" srcId="{991E6021-356B-4269-8D56-C9CAFCC99BF4}" destId="{2A7614D2-8FAB-4546-86BA-1BFD5662CDC2}" srcOrd="0" destOrd="0" presId="urn:microsoft.com/office/officeart/2005/8/layout/venn1"/>
    <dgm:cxn modelId="{9741508C-2364-43F1-A2D4-77F0C550A90E}" type="presOf" srcId="{C8794FD5-E33E-4E8F-8C7E-CD50D4D70773}" destId="{E964AED0-4B6D-475A-9F8D-026CF145E103}" srcOrd="1" destOrd="0" presId="urn:microsoft.com/office/officeart/2005/8/layout/venn1"/>
    <dgm:cxn modelId="{4BCDAF00-3BEB-41F7-A18C-D9E19AA70814}" type="presOf" srcId="{C67A76B0-0ECC-4986-B66F-70615369FA6F}" destId="{0516A068-6412-46C5-AB23-C57EECCAF68A}" srcOrd="1" destOrd="0" presId="urn:microsoft.com/office/officeart/2005/8/layout/venn1"/>
    <dgm:cxn modelId="{18CE3AD5-A142-41D8-AE95-EA13DDFA597A}" srcId="{78CF6D94-7E7B-4BDA-907A-88213433F78C}" destId="{C8794FD5-E33E-4E8F-8C7E-CD50D4D70773}" srcOrd="1" destOrd="0" parTransId="{69D09C93-A307-4051-97F5-AF745E5ADD31}" sibTransId="{0A27FE79-0F28-41FF-93B1-95BBC043CB31}"/>
    <dgm:cxn modelId="{B9E602CC-72F2-4C23-9FB9-EE03F355828F}" srcId="{78CF6D94-7E7B-4BDA-907A-88213433F78C}" destId="{C67A76B0-0ECC-4986-B66F-70615369FA6F}" srcOrd="0" destOrd="0" parTransId="{4F99B103-8639-4267-93E6-2E90E4686BF0}" sibTransId="{1783CD40-8863-4916-8227-8323B78DDEDE}"/>
    <dgm:cxn modelId="{3C7D3925-7DFB-4404-89DC-C13C3AB01F38}" type="presOf" srcId="{991E6021-356B-4269-8D56-C9CAFCC99BF4}" destId="{3B4B23DF-E9DB-4B23-9CAB-7BF2C9322E49}" srcOrd="1" destOrd="0" presId="urn:microsoft.com/office/officeart/2005/8/layout/venn1"/>
    <dgm:cxn modelId="{33B1BA1A-9CB6-4557-A375-00876EE90808}" type="presOf" srcId="{78CF6D94-7E7B-4BDA-907A-88213433F78C}" destId="{AE90FB3A-265B-45B0-AAF4-AC654C5C154E}" srcOrd="0" destOrd="0" presId="urn:microsoft.com/office/officeart/2005/8/layout/venn1"/>
    <dgm:cxn modelId="{5F34843E-B84C-456D-AB81-3ACD2555CA6D}" type="presOf" srcId="{C8794FD5-E33E-4E8F-8C7E-CD50D4D70773}" destId="{64BAFF8D-E4EA-4B09-A68A-AB6E7E8768FC}" srcOrd="0" destOrd="0" presId="urn:microsoft.com/office/officeart/2005/8/layout/venn1"/>
    <dgm:cxn modelId="{AE49B1C9-A938-4924-A01D-F477FC674480}" type="presParOf" srcId="{AE90FB3A-265B-45B0-AAF4-AC654C5C154E}" destId="{A24810D9-EE05-4538-BBAE-30D9494BB5E1}" srcOrd="0" destOrd="0" presId="urn:microsoft.com/office/officeart/2005/8/layout/venn1"/>
    <dgm:cxn modelId="{6D4F00A7-654F-46EF-97DC-1778A59B7C8B}" type="presParOf" srcId="{AE90FB3A-265B-45B0-AAF4-AC654C5C154E}" destId="{0516A068-6412-46C5-AB23-C57EECCAF68A}" srcOrd="1" destOrd="0" presId="urn:microsoft.com/office/officeart/2005/8/layout/venn1"/>
    <dgm:cxn modelId="{ABFD8AFF-384E-40F3-82EF-2376FF352E2C}" type="presParOf" srcId="{AE90FB3A-265B-45B0-AAF4-AC654C5C154E}" destId="{64BAFF8D-E4EA-4B09-A68A-AB6E7E8768FC}" srcOrd="2" destOrd="0" presId="urn:microsoft.com/office/officeart/2005/8/layout/venn1"/>
    <dgm:cxn modelId="{BAEBA26B-8FB4-4197-B7C5-F1FEE3F49081}" type="presParOf" srcId="{AE90FB3A-265B-45B0-AAF4-AC654C5C154E}" destId="{E964AED0-4B6D-475A-9F8D-026CF145E103}" srcOrd="3" destOrd="0" presId="urn:microsoft.com/office/officeart/2005/8/layout/venn1"/>
    <dgm:cxn modelId="{FD3D3066-40F6-47F6-9847-27391DBBCAC2}" type="presParOf" srcId="{AE90FB3A-265B-45B0-AAF4-AC654C5C154E}" destId="{2A7614D2-8FAB-4546-86BA-1BFD5662CDC2}" srcOrd="4" destOrd="0" presId="urn:microsoft.com/office/officeart/2005/8/layout/venn1"/>
    <dgm:cxn modelId="{899BC088-7FF0-48A4-AAED-5D46A1836670}" type="presParOf" srcId="{AE90FB3A-265B-45B0-AAF4-AC654C5C154E}" destId="{3B4B23DF-E9DB-4B23-9CAB-7BF2C9322E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111AE-E773-4097-9238-63A2E0BE12F9}" type="doc">
      <dgm:prSet loTypeId="urn:microsoft.com/office/officeart/2005/8/layout/cycle6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9FA72B4-428D-4F83-83D3-C6FEA935CD13}">
      <dgm:prSet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целенаправ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ленность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9144B-230D-4894-A631-F1FEC2C742AF}" type="parTrans" cxnId="{7EBC7FCA-D144-4ADB-8CDA-C83065EECF9A}">
      <dgm:prSet/>
      <dgm:spPr/>
      <dgm:t>
        <a:bodyPr/>
        <a:lstStyle/>
        <a:p>
          <a:endParaRPr lang="ru-RU"/>
        </a:p>
      </dgm:t>
    </dgm:pt>
    <dgm:pt modelId="{82544D4C-B7BE-4D94-B0D5-AD79C9C411C8}" type="sibTrans" cxnId="{7EBC7FCA-D144-4ADB-8CDA-C83065EECF9A}">
      <dgm:prSet/>
      <dgm:spPr/>
      <dgm:t>
        <a:bodyPr/>
        <a:lstStyle/>
        <a:p>
          <a:endParaRPr lang="ru-RU"/>
        </a:p>
      </dgm:t>
    </dgm:pt>
    <dgm:pt modelId="{AE2D7DC3-C698-4A92-8A75-2E56C8EFAD9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системность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16BA8-C80D-4430-B5F6-8E44CB2B81D3}" type="parTrans" cxnId="{CA9EA0BA-F865-406C-B70A-389F4188A67F}">
      <dgm:prSet/>
      <dgm:spPr/>
      <dgm:t>
        <a:bodyPr/>
        <a:lstStyle/>
        <a:p>
          <a:endParaRPr lang="ru-RU"/>
        </a:p>
      </dgm:t>
    </dgm:pt>
    <dgm:pt modelId="{AC37B199-0982-4235-BEF6-D88D57924607}" type="sibTrans" cxnId="{CA9EA0BA-F865-406C-B70A-389F4188A67F}">
      <dgm:prSet/>
      <dgm:spPr/>
      <dgm:t>
        <a:bodyPr/>
        <a:lstStyle/>
        <a:p>
          <a:endParaRPr lang="ru-RU"/>
        </a:p>
      </dgm:t>
    </dgm:pt>
    <dgm:pt modelId="{F5E8D9C5-F90D-428A-A1F0-12593A1404D8}">
      <dgm:prSet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поэтапность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86CDA-D35D-4C43-9351-DB1CF7C60F53}" type="parTrans" cxnId="{7C8566BC-5C6F-42C4-BC6B-D47DF8C02D02}">
      <dgm:prSet/>
      <dgm:spPr/>
      <dgm:t>
        <a:bodyPr/>
        <a:lstStyle/>
        <a:p>
          <a:endParaRPr lang="ru-RU"/>
        </a:p>
      </dgm:t>
    </dgm:pt>
    <dgm:pt modelId="{34CFC4D6-FF8F-4314-A796-0DAB638C247B}" type="sibTrans" cxnId="{7C8566BC-5C6F-42C4-BC6B-D47DF8C02D02}">
      <dgm:prSet/>
      <dgm:spPr/>
      <dgm:t>
        <a:bodyPr/>
        <a:lstStyle/>
        <a:p>
          <a:endParaRPr lang="ru-RU"/>
        </a:p>
      </dgm:t>
    </dgm:pt>
    <dgm:pt modelId="{86B1A6E9-9228-4604-B459-CD67B6D50FBB}" type="pres">
      <dgm:prSet presAssocID="{B85111AE-E773-4097-9238-63A2E0BE12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C4A9C-C225-41FE-9E27-40AACABBB33D}" type="pres">
      <dgm:prSet presAssocID="{AE2D7DC3-C698-4A92-8A75-2E56C8EFAD9B}" presName="node" presStyleLbl="node1" presStyleIdx="0" presStyleCnt="3" custScaleX="134834" custScaleY="156502" custRadScaleRad="102824" custRadScaleInc="9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0F67C-3B19-44BE-8502-450CD4E53E98}" type="pres">
      <dgm:prSet presAssocID="{AE2D7DC3-C698-4A92-8A75-2E56C8EFAD9B}" presName="spNode" presStyleCnt="0"/>
      <dgm:spPr/>
    </dgm:pt>
    <dgm:pt modelId="{71DC594F-0F9F-4FE5-B9CB-B6A219152677}" type="pres">
      <dgm:prSet presAssocID="{AC37B199-0982-4235-BEF6-D88D57924607}" presName="sibTrans" presStyleLbl="sibTrans1D1" presStyleIdx="0" presStyleCnt="3"/>
      <dgm:spPr/>
      <dgm:t>
        <a:bodyPr/>
        <a:lstStyle/>
        <a:p>
          <a:endParaRPr lang="ru-RU"/>
        </a:p>
      </dgm:t>
    </dgm:pt>
    <dgm:pt modelId="{ED98258D-87EB-42DB-8BFC-E525642D531F}" type="pres">
      <dgm:prSet presAssocID="{E9FA72B4-428D-4F83-83D3-C6FEA935CD13}" presName="node" presStyleLbl="node1" presStyleIdx="1" presStyleCnt="3" custScaleX="120046" custScaleY="180309" custRadScaleRad="154187" custRadScaleInc="-439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3F8F3-6E08-42E1-8367-5B1A8969E96E}" type="pres">
      <dgm:prSet presAssocID="{E9FA72B4-428D-4F83-83D3-C6FEA935CD13}" presName="spNode" presStyleCnt="0"/>
      <dgm:spPr/>
    </dgm:pt>
    <dgm:pt modelId="{397BD416-0CAF-4A76-938B-401037E7F82B}" type="pres">
      <dgm:prSet presAssocID="{82544D4C-B7BE-4D94-B0D5-AD79C9C411C8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C137762-3C5A-48AC-9E9E-1504DE1EB0D0}" type="pres">
      <dgm:prSet presAssocID="{F5E8D9C5-F90D-428A-A1F0-12593A1404D8}" presName="node" presStyleLbl="node1" presStyleIdx="2" presStyleCnt="3" custScaleX="117682" custScaleY="174870" custRadScaleRad="83159" custRadScaleInc="-128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7F2F-FD7A-452C-84F6-69BB47DAFF66}" type="pres">
      <dgm:prSet presAssocID="{F5E8D9C5-F90D-428A-A1F0-12593A1404D8}" presName="spNode" presStyleCnt="0"/>
      <dgm:spPr/>
    </dgm:pt>
    <dgm:pt modelId="{0EC04C31-8905-4A0A-865F-A91F551A467A}" type="pres">
      <dgm:prSet presAssocID="{34CFC4D6-FF8F-4314-A796-0DAB638C247B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7EBC7FCA-D144-4ADB-8CDA-C83065EECF9A}" srcId="{B85111AE-E773-4097-9238-63A2E0BE12F9}" destId="{E9FA72B4-428D-4F83-83D3-C6FEA935CD13}" srcOrd="1" destOrd="0" parTransId="{6739144B-230D-4894-A631-F1FEC2C742AF}" sibTransId="{82544D4C-B7BE-4D94-B0D5-AD79C9C411C8}"/>
    <dgm:cxn modelId="{7C8566BC-5C6F-42C4-BC6B-D47DF8C02D02}" srcId="{B85111AE-E773-4097-9238-63A2E0BE12F9}" destId="{F5E8D9C5-F90D-428A-A1F0-12593A1404D8}" srcOrd="2" destOrd="0" parTransId="{64786CDA-D35D-4C43-9351-DB1CF7C60F53}" sibTransId="{34CFC4D6-FF8F-4314-A796-0DAB638C247B}"/>
    <dgm:cxn modelId="{9016D5C0-05C2-4506-92C4-02B4E40001E3}" type="presOf" srcId="{B85111AE-E773-4097-9238-63A2E0BE12F9}" destId="{86B1A6E9-9228-4604-B459-CD67B6D50FBB}" srcOrd="0" destOrd="0" presId="urn:microsoft.com/office/officeart/2005/8/layout/cycle6"/>
    <dgm:cxn modelId="{90C2A3E2-5571-4377-A7DB-7E54454B9815}" type="presOf" srcId="{34CFC4D6-FF8F-4314-A796-0DAB638C247B}" destId="{0EC04C31-8905-4A0A-865F-A91F551A467A}" srcOrd="0" destOrd="0" presId="urn:microsoft.com/office/officeart/2005/8/layout/cycle6"/>
    <dgm:cxn modelId="{CA9EA0BA-F865-406C-B70A-389F4188A67F}" srcId="{B85111AE-E773-4097-9238-63A2E0BE12F9}" destId="{AE2D7DC3-C698-4A92-8A75-2E56C8EFAD9B}" srcOrd="0" destOrd="0" parTransId="{E3E16BA8-C80D-4430-B5F6-8E44CB2B81D3}" sibTransId="{AC37B199-0982-4235-BEF6-D88D57924607}"/>
    <dgm:cxn modelId="{543FE35F-C8CD-4DE2-8C57-0DD700E41B44}" type="presOf" srcId="{AC37B199-0982-4235-BEF6-D88D57924607}" destId="{71DC594F-0F9F-4FE5-B9CB-B6A219152677}" srcOrd="0" destOrd="0" presId="urn:microsoft.com/office/officeart/2005/8/layout/cycle6"/>
    <dgm:cxn modelId="{6DBFFEDB-D5EA-4B45-9E28-5307881D7001}" type="presOf" srcId="{82544D4C-B7BE-4D94-B0D5-AD79C9C411C8}" destId="{397BD416-0CAF-4A76-938B-401037E7F82B}" srcOrd="0" destOrd="0" presId="urn:microsoft.com/office/officeart/2005/8/layout/cycle6"/>
    <dgm:cxn modelId="{4D6FE21B-B411-442E-B761-1A63C0E1B050}" type="presOf" srcId="{AE2D7DC3-C698-4A92-8A75-2E56C8EFAD9B}" destId="{CC9C4A9C-C225-41FE-9E27-40AACABBB33D}" srcOrd="0" destOrd="0" presId="urn:microsoft.com/office/officeart/2005/8/layout/cycle6"/>
    <dgm:cxn modelId="{A7CC10BF-19D6-4D46-B232-4DE21209355C}" type="presOf" srcId="{F5E8D9C5-F90D-428A-A1F0-12593A1404D8}" destId="{0C137762-3C5A-48AC-9E9E-1504DE1EB0D0}" srcOrd="0" destOrd="0" presId="urn:microsoft.com/office/officeart/2005/8/layout/cycle6"/>
    <dgm:cxn modelId="{4891CA78-B1A7-4E43-8C91-9BC8D0DE3A4B}" type="presOf" srcId="{E9FA72B4-428D-4F83-83D3-C6FEA935CD13}" destId="{ED98258D-87EB-42DB-8BFC-E525642D531F}" srcOrd="0" destOrd="0" presId="urn:microsoft.com/office/officeart/2005/8/layout/cycle6"/>
    <dgm:cxn modelId="{7E4B1E38-6AD8-465C-9705-611F4C6D0534}" type="presParOf" srcId="{86B1A6E9-9228-4604-B459-CD67B6D50FBB}" destId="{CC9C4A9C-C225-41FE-9E27-40AACABBB33D}" srcOrd="0" destOrd="0" presId="urn:microsoft.com/office/officeart/2005/8/layout/cycle6"/>
    <dgm:cxn modelId="{8F054C37-1411-4D55-A5E8-4AF6E739B7CF}" type="presParOf" srcId="{86B1A6E9-9228-4604-B459-CD67B6D50FBB}" destId="{2A00F67C-3B19-44BE-8502-450CD4E53E98}" srcOrd="1" destOrd="0" presId="urn:microsoft.com/office/officeart/2005/8/layout/cycle6"/>
    <dgm:cxn modelId="{8F3D797A-9362-45F6-8DEC-94DE7B7DE424}" type="presParOf" srcId="{86B1A6E9-9228-4604-B459-CD67B6D50FBB}" destId="{71DC594F-0F9F-4FE5-B9CB-B6A219152677}" srcOrd="2" destOrd="0" presId="urn:microsoft.com/office/officeart/2005/8/layout/cycle6"/>
    <dgm:cxn modelId="{95C77ABA-7E7A-4FED-8CA1-EB9CC35A68B4}" type="presParOf" srcId="{86B1A6E9-9228-4604-B459-CD67B6D50FBB}" destId="{ED98258D-87EB-42DB-8BFC-E525642D531F}" srcOrd="3" destOrd="0" presId="urn:microsoft.com/office/officeart/2005/8/layout/cycle6"/>
    <dgm:cxn modelId="{2FF09394-8062-4BDF-9A7D-4CCCB5C9A10A}" type="presParOf" srcId="{86B1A6E9-9228-4604-B459-CD67B6D50FBB}" destId="{0AA3F8F3-6E08-42E1-8367-5B1A8969E96E}" srcOrd="4" destOrd="0" presId="urn:microsoft.com/office/officeart/2005/8/layout/cycle6"/>
    <dgm:cxn modelId="{036C283F-BE2E-4F7B-B7E9-B4E4707469F8}" type="presParOf" srcId="{86B1A6E9-9228-4604-B459-CD67B6D50FBB}" destId="{397BD416-0CAF-4A76-938B-401037E7F82B}" srcOrd="5" destOrd="0" presId="urn:microsoft.com/office/officeart/2005/8/layout/cycle6"/>
    <dgm:cxn modelId="{B22C8066-13F9-4080-BB71-906EBAECC016}" type="presParOf" srcId="{86B1A6E9-9228-4604-B459-CD67B6D50FBB}" destId="{0C137762-3C5A-48AC-9E9E-1504DE1EB0D0}" srcOrd="6" destOrd="0" presId="urn:microsoft.com/office/officeart/2005/8/layout/cycle6"/>
    <dgm:cxn modelId="{B1216249-B600-488D-AAD0-B78F2E74DCD1}" type="presParOf" srcId="{86B1A6E9-9228-4604-B459-CD67B6D50FBB}" destId="{17D87F2F-FD7A-452C-84F6-69BB47DAFF66}" srcOrd="7" destOrd="0" presId="urn:microsoft.com/office/officeart/2005/8/layout/cycle6"/>
    <dgm:cxn modelId="{C6A72782-F955-4567-8888-0E646904E1FE}" type="presParOf" srcId="{86B1A6E9-9228-4604-B459-CD67B6D50FBB}" destId="{0EC04C31-8905-4A0A-865F-A91F551A467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4168-CA0D-449E-82C3-CE41D57956FD}">
      <dsp:nvSpPr>
        <dsp:cNvPr id="0" name=""/>
        <dsp:cNvSpPr/>
      </dsp:nvSpPr>
      <dsp:spPr>
        <a:xfrm>
          <a:off x="0" y="0"/>
          <a:ext cx="9826165" cy="22476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6BD15-21C8-404D-8C7E-8FDEB0B976F5}">
      <dsp:nvSpPr>
        <dsp:cNvPr id="0" name=""/>
        <dsp:cNvSpPr/>
      </dsp:nvSpPr>
      <dsp:spPr>
        <a:xfrm>
          <a:off x="1184656" y="681335"/>
          <a:ext cx="2713744" cy="884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Предупреждение опасности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7858" y="724537"/>
        <a:ext cx="2627340" cy="798592"/>
      </dsp:txXfrm>
    </dsp:sp>
    <dsp:sp modelId="{FC2D87E1-80DF-48BB-8398-BDB4A7B1885F}">
      <dsp:nvSpPr>
        <dsp:cNvPr id="0" name=""/>
        <dsp:cNvSpPr/>
      </dsp:nvSpPr>
      <dsp:spPr>
        <a:xfrm>
          <a:off x="4109750" y="666820"/>
          <a:ext cx="2023210" cy="914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Уклонение от опасности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4369" y="711439"/>
        <a:ext cx="1933972" cy="824789"/>
      </dsp:txXfrm>
    </dsp:sp>
    <dsp:sp modelId="{0AF546DC-409E-4FAB-B0F3-E89BF7AFA579}">
      <dsp:nvSpPr>
        <dsp:cNvPr id="0" name=""/>
        <dsp:cNvSpPr/>
      </dsp:nvSpPr>
      <dsp:spPr>
        <a:xfrm>
          <a:off x="6344309" y="666820"/>
          <a:ext cx="2297203" cy="914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Преодоление опасности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8928" y="711439"/>
        <a:ext cx="2207965" cy="824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810D9-EE05-4538-BBAE-30D9494BB5E1}">
      <dsp:nvSpPr>
        <dsp:cNvPr id="0" name=""/>
        <dsp:cNvSpPr/>
      </dsp:nvSpPr>
      <dsp:spPr>
        <a:xfrm>
          <a:off x="1191995" y="64257"/>
          <a:ext cx="1727193" cy="1727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</a:t>
          </a:r>
          <a:endParaRPr lang="ru-RU" sz="2000" kern="1200" dirty="0"/>
        </a:p>
      </dsp:txBody>
      <dsp:txXfrm>
        <a:off x="1422288" y="366516"/>
        <a:ext cx="1266608" cy="777237"/>
      </dsp:txXfrm>
    </dsp:sp>
    <dsp:sp modelId="{64BAFF8D-E4EA-4B09-A68A-AB6E7E8768FC}">
      <dsp:nvSpPr>
        <dsp:cNvPr id="0" name=""/>
        <dsp:cNvSpPr/>
      </dsp:nvSpPr>
      <dsp:spPr>
        <a:xfrm>
          <a:off x="1959445" y="858127"/>
          <a:ext cx="1727193" cy="1727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педагоги</a:t>
          </a:r>
          <a:endParaRPr lang="ru-RU" sz="2000" kern="1200" dirty="0"/>
        </a:p>
      </dsp:txBody>
      <dsp:txXfrm>
        <a:off x="2487678" y="1304319"/>
        <a:ext cx="1036316" cy="949956"/>
      </dsp:txXfrm>
    </dsp:sp>
    <dsp:sp modelId="{2A7614D2-8FAB-4546-86BA-1BFD5662CDC2}">
      <dsp:nvSpPr>
        <dsp:cNvPr id="0" name=""/>
        <dsp:cNvSpPr/>
      </dsp:nvSpPr>
      <dsp:spPr>
        <a:xfrm>
          <a:off x="615055" y="870424"/>
          <a:ext cx="1727193" cy="1727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родители</a:t>
          </a:r>
          <a:endParaRPr lang="ru-RU" sz="2000" kern="1200" dirty="0"/>
        </a:p>
      </dsp:txBody>
      <dsp:txXfrm>
        <a:off x="777699" y="1316616"/>
        <a:ext cx="1036316" cy="949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C4A9C-C225-41FE-9E27-40AACABBB33D}">
      <dsp:nvSpPr>
        <dsp:cNvPr id="0" name=""/>
        <dsp:cNvSpPr/>
      </dsp:nvSpPr>
      <dsp:spPr>
        <a:xfrm>
          <a:off x="1876760" y="86342"/>
          <a:ext cx="1948533" cy="1470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системность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8523" y="158105"/>
        <a:ext cx="1805007" cy="1326556"/>
      </dsp:txXfrm>
    </dsp:sp>
    <dsp:sp modelId="{71DC594F-0F9F-4FE5-B9CB-B6A219152677}">
      <dsp:nvSpPr>
        <dsp:cNvPr id="0" name=""/>
        <dsp:cNvSpPr/>
      </dsp:nvSpPr>
      <dsp:spPr>
        <a:xfrm>
          <a:off x="516318" y="227238"/>
          <a:ext cx="2795659" cy="2795659"/>
        </a:xfrm>
        <a:custGeom>
          <a:avLst/>
          <a:gdLst/>
          <a:ahLst/>
          <a:cxnLst/>
          <a:rect l="0" t="0" r="0" b="0"/>
          <a:pathLst>
            <a:path>
              <a:moveTo>
                <a:pt x="2795066" y="1357121"/>
              </a:moveTo>
              <a:arcTo wR="1397829" hR="1397829" stAng="21499871" swAng="106624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8258D-87EB-42DB-8BFC-E525642D531F}">
      <dsp:nvSpPr>
        <dsp:cNvPr id="0" name=""/>
        <dsp:cNvSpPr/>
      </dsp:nvSpPr>
      <dsp:spPr>
        <a:xfrm>
          <a:off x="0" y="0"/>
          <a:ext cx="1734827" cy="1693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целенаправ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ленность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80" y="82680"/>
        <a:ext cx="1569467" cy="1528350"/>
      </dsp:txXfrm>
    </dsp:sp>
    <dsp:sp modelId="{397BD416-0CAF-4A76-938B-401037E7F82B}">
      <dsp:nvSpPr>
        <dsp:cNvPr id="0" name=""/>
        <dsp:cNvSpPr/>
      </dsp:nvSpPr>
      <dsp:spPr>
        <a:xfrm>
          <a:off x="1192407" y="-260497"/>
          <a:ext cx="2504265" cy="2504265"/>
        </a:xfrm>
        <a:custGeom>
          <a:avLst/>
          <a:gdLst/>
          <a:ahLst/>
          <a:cxnLst/>
          <a:rect l="0" t="0" r="0" b="0"/>
          <a:pathLst>
            <a:path>
              <a:moveTo>
                <a:pt x="214962" y="1953641"/>
              </a:moveTo>
              <a:arcTo wR="1252132" hR="1252132" stAng="8755608" swAng="1839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37762-3C5A-48AC-9E9E-1504DE1EB0D0}">
      <dsp:nvSpPr>
        <dsp:cNvPr id="0" name=""/>
        <dsp:cNvSpPr/>
      </dsp:nvSpPr>
      <dsp:spPr>
        <a:xfrm>
          <a:off x="1044689" y="1636077"/>
          <a:ext cx="1700664" cy="164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поэтапность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4875" y="1716263"/>
        <a:ext cx="1540292" cy="1482248"/>
      </dsp:txXfrm>
    </dsp:sp>
    <dsp:sp modelId="{0EC04C31-8905-4A0A-865F-A91F551A467A}">
      <dsp:nvSpPr>
        <dsp:cNvPr id="0" name=""/>
        <dsp:cNvSpPr/>
      </dsp:nvSpPr>
      <dsp:spPr>
        <a:xfrm>
          <a:off x="2226448" y="975426"/>
          <a:ext cx="2504265" cy="2504265"/>
        </a:xfrm>
        <a:custGeom>
          <a:avLst/>
          <a:gdLst/>
          <a:ahLst/>
          <a:cxnLst/>
          <a:rect l="0" t="0" r="0" b="0"/>
          <a:pathLst>
            <a:path>
              <a:moveTo>
                <a:pt x="148944" y="659837"/>
              </a:moveTo>
              <a:arcTo wR="1252132" hR="1252132" stAng="12493865" swAng="2482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D96763-3017-4354-BBA0-91435C392718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10B29B-F1A4-44A0-A31E-750C0F6C8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30AF1-6E99-483F-AAB6-E865A6B9A9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6AE6-DA94-468C-B5D9-EAF0C553A8A1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DB45-D31F-41BD-93C6-F9194C909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DC82-1D7D-47E4-B9AF-90FFA349B413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0B2A-26AE-42B0-8F93-492F70D0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D070-A88F-46E3-BF90-EA4991C780D8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9E44-B30C-4597-91A3-1488C664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F45D-8B7B-4ABD-BFD3-905E99521975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833B-AA56-47EA-8936-B31AC8E0C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027B-3E2A-40F1-A8B1-6915EE59D37B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AB68-CC45-47C0-8BDC-C6868683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ED3C-8564-4929-99D4-A0BE82CD0655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1FB2-F6A4-43D9-B554-E34AE141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1AD4-FC8E-44E6-AA1F-FEBBBB72246C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5204-66A1-46CA-AFEC-4774F4D4D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4C2B-D2DD-4A07-99F1-A69964A4D1B4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39EF-9258-47D1-B7BD-4C3A4CF0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DB83-05A1-4559-A0A2-5E85E095600D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CF96-09EE-4323-B398-E05500ACD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7E93-FD36-4ABE-BC8F-579DACA74970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5C43-2A19-42A9-A144-64014BFB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A889-B41C-4E53-8982-08533A169F1F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2428-84B0-404D-A10F-3DD33106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AA9AB-A113-47CA-9BAA-25BC74B9FF39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E9159-50C0-4618-BE6F-C97FB0388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363663" y="619125"/>
            <a:ext cx="9675812" cy="55578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«Формирование основ безопасного поведения в быту у детей группы компенсирующей направленности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5-7 лет»</a:t>
            </a:r>
            <a:endParaRPr lang="ru-RU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smtClean="0"/>
          </a:p>
          <a:p>
            <a:pPr marL="0" indent="0">
              <a:lnSpc>
                <a:spcPct val="70000"/>
              </a:lnSpc>
            </a:pPr>
            <a:endParaRPr lang="ru-RU" sz="26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7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Безопасности формула есть:</a:t>
            </a:r>
          </a:p>
          <a:p>
            <a:pPr marL="0" indent="0" algn="r">
              <a:lnSpc>
                <a:spcPct val="7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«Надо видеть, предвидеть, учесть.</a:t>
            </a:r>
          </a:p>
          <a:p>
            <a:pPr marL="0" indent="0" algn="r">
              <a:lnSpc>
                <a:spcPct val="7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По возможности все избежать,</a:t>
            </a:r>
          </a:p>
          <a:p>
            <a:pPr marL="0" indent="0" algn="r">
              <a:lnSpc>
                <a:spcPct val="7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А где надо – на помощь позвать!»</a:t>
            </a:r>
          </a:p>
          <a:p>
            <a:pPr marL="0" indent="0">
              <a:lnSpc>
                <a:spcPct val="70000"/>
              </a:lnSpc>
            </a:pPr>
            <a:endParaRPr lang="ru-RU" sz="2600" b="1" smtClean="0"/>
          </a:p>
        </p:txBody>
      </p:sp>
      <p:pic>
        <p:nvPicPr>
          <p:cNvPr id="14339" name="Рисунок 8"/>
          <p:cNvPicPr>
            <a:picLocks noChangeAspect="1"/>
          </p:cNvPicPr>
          <p:nvPr/>
        </p:nvPicPr>
        <p:blipFill>
          <a:blip r:embed="rId3"/>
          <a:srcRect l="17795" r="12154"/>
          <a:stretch>
            <a:fillRect/>
          </a:stretch>
        </p:blipFill>
        <p:spPr bwMode="auto">
          <a:xfrm rot="-430089">
            <a:off x="1630363" y="1692275"/>
            <a:ext cx="38846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9"/>
          <p:cNvSpPr>
            <a:spLocks noChangeArrowheads="1"/>
          </p:cNvSpPr>
          <p:nvPr/>
        </p:nvSpPr>
        <p:spPr bwMode="auto">
          <a:xfrm>
            <a:off x="5943600" y="2381250"/>
            <a:ext cx="4805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Times New Roman" pitchFamily="18" charset="0"/>
                <a:cs typeface="Times New Roman" pitchFamily="18" charset="0"/>
              </a:rPr>
              <a:t>"Самое дорогое у человека-это жизнь».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Н. А. Островский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262063" y="1166813"/>
            <a:ext cx="988536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I. </a:t>
            </a:r>
            <a:r>
              <a:rPr lang="ru-RU" sz="22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подбор методической и художественной литературы,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подбор иллюстраций по теме,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подбор пособий, загадок и игр по данной теме,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 подготовка материалов для продуктивной деятельности (лепка, аппликация, рисование, изготовление атрибутов для сюжетно-ролевых игр);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 подготовка информации для </a:t>
            </a:r>
            <a:r>
              <a:rPr lang="ru-RU" sz="2200" u="sng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оформление папок-передвижек; консультаций, памяток для родителей, размещение справочной информации по </a:t>
            </a:r>
            <a:r>
              <a:rPr lang="ru-RU" sz="2200" u="sng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тематике</a:t>
            </a: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- оглашение целей и задач проекта детям и родителям.</a:t>
            </a:r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627313" y="2497138"/>
            <a:ext cx="68357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Calibri" pitchFamily="34" charset="0"/>
              </a:rPr>
              <a:t>Система педагогических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Calibri" pitchFamily="34" charset="0"/>
              </a:rPr>
              <a:t> условий, направленных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Calibri" pitchFamily="34" charset="0"/>
              </a:rPr>
              <a:t>на формирование опыта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Calibri" pitchFamily="34" charset="0"/>
              </a:rPr>
              <a:t>безопасного поведения в быту детей  дошкольного возраста 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045030" y="3890665"/>
          <a:ext cx="9826170" cy="224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96684" y="365126"/>
          <a:ext cx="3802743" cy="287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03845147"/>
              </p:ext>
            </p:extLst>
          </p:nvPr>
        </p:nvGraphicFramePr>
        <p:xfrm>
          <a:off x="7797122" y="418834"/>
          <a:ext cx="4122057" cy="314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297858"/>
            <a:ext cx="5181600" cy="4879105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занятия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– объяснение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наглядным материалом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(подвижные, сюжетно-ролевые,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дидактические, игры - драматизации)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297858"/>
            <a:ext cx="5181600" cy="4879105"/>
          </a:xfrm>
        </p:spPr>
        <p:txBody>
          <a:bodyPr/>
          <a:lstStyle/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тематических фильмов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Продуктивная деятельность (рисование, конструирование, аппликация, лепка)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Развлечения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и т.д.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419202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Иллюстрации, фотографии;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картинки, отображающие различные ситуации;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сюжетно-ролевых игр;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презентации;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для индивидуальной работы;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ОБЖ;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032387"/>
            <a:ext cx="5181600" cy="514457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Игрушечный транспорт различного функционального назначения (машинки спец. назначения);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по ОБЖ;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телефонами служб спасения;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по ОБЖ;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литературы по теме;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занятий, бесед, досугов, развлечений;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тематических консультаций и памяток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6"/>
          <p:cNvPicPr>
            <a:picLocks noChangeAspect="1"/>
          </p:cNvPicPr>
          <p:nvPr/>
        </p:nvPicPr>
        <p:blipFill>
          <a:blip r:embed="rId3"/>
          <a:srcRect t="52275"/>
          <a:stretch>
            <a:fillRect/>
          </a:stretch>
        </p:blipFill>
        <p:spPr bwMode="auto">
          <a:xfrm>
            <a:off x="0" y="4498975"/>
            <a:ext cx="12192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261938" y="365125"/>
            <a:ext cx="6443662" cy="1325563"/>
          </a:xfrm>
        </p:spPr>
        <p:txBody>
          <a:bodyPr/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II. Основной этап.</a:t>
            </a:r>
            <a:r>
              <a:rPr lang="ru-RU" sz="3600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Безопасность в быту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70184">
            <a:off x="2268538" y="1731963"/>
            <a:ext cx="487838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23450">
            <a:off x="2332038" y="1725613"/>
            <a:ext cx="47910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0" y="1766888"/>
            <a:ext cx="478948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26246">
            <a:off x="6590711" y="447109"/>
            <a:ext cx="4121624" cy="2833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6" name="Picture 3" descr="IMG_7739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r="8437"/>
          <a:stretch>
            <a:fillRect/>
          </a:stretch>
        </p:blipFill>
        <p:spPr bwMode="auto">
          <a:xfrm>
            <a:off x="5770547" y="3160805"/>
            <a:ext cx="4035827" cy="2627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92385" y="1375646"/>
            <a:ext cx="3628364" cy="2721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DSCN2369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20735645">
            <a:off x="822560" y="393952"/>
            <a:ext cx="3498835" cy="2626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 b="87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720725"/>
            <a:ext cx="36623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20190221_161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5225" y="1330325"/>
            <a:ext cx="44577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"/>
          <p:cNvPicPr>
            <a:picLocks noChangeAspect="1" noChangeArrowheads="1"/>
          </p:cNvPicPr>
          <p:nvPr/>
        </p:nvPicPr>
        <p:blipFill>
          <a:blip r:embed="rId5"/>
          <a:srcRect l="7133"/>
          <a:stretch>
            <a:fillRect/>
          </a:stretch>
        </p:blipFill>
        <p:spPr bwMode="auto">
          <a:xfrm>
            <a:off x="4389438" y="3429000"/>
            <a:ext cx="48498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_7718"/>
          <p:cNvPicPr>
            <a:picLocks noChangeAspect="1" noChangeArrowheads="1"/>
          </p:cNvPicPr>
          <p:nvPr/>
        </p:nvPicPr>
        <p:blipFill>
          <a:blip r:embed="rId6"/>
          <a:srcRect t="6058"/>
          <a:stretch>
            <a:fillRect/>
          </a:stretch>
        </p:blipFill>
        <p:spPr bwMode="auto">
          <a:xfrm>
            <a:off x="1098550" y="2298700"/>
            <a:ext cx="24098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6713" y="2986088"/>
            <a:ext cx="24209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720725"/>
            <a:ext cx="3674187" cy="275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Рисунок 12"/>
          <p:cNvPicPr>
            <a:picLocks noChangeAspect="1"/>
          </p:cNvPicPr>
          <p:nvPr/>
        </p:nvPicPr>
        <p:blipFill>
          <a:blip r:embed="rId2"/>
          <a:srcRect b="87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044974">
            <a:off x="8030295" y="513854"/>
            <a:ext cx="3630319" cy="4840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056559">
            <a:off x="657409" y="626933"/>
            <a:ext cx="3718922" cy="4958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4" descr="IMG_20190221_16143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518796" y="2274295"/>
            <a:ext cx="5755832" cy="4143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/>
          <p:cNvPicPr>
            <a:picLocks noChangeAspect="1"/>
          </p:cNvPicPr>
          <p:nvPr/>
        </p:nvPicPr>
        <p:blipFill>
          <a:blip r:embed="rId2"/>
          <a:srcRect b="8783"/>
          <a:stretch>
            <a:fillRect/>
          </a:stretch>
        </p:blipFill>
        <p:spPr bwMode="auto">
          <a:xfrm>
            <a:off x="-1651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1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537575"/>
            <a:ext cx="4720741" cy="35462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IMG_749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17733" y="416390"/>
            <a:ext cx="6098737" cy="34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8" y="3046532"/>
            <a:ext cx="4522552" cy="3391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0" y="2083148"/>
            <a:ext cx="4316198" cy="3935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5406"/>
            <a:ext cx="10515600" cy="324465"/>
          </a:xfrm>
        </p:spPr>
        <p:txBody>
          <a:bodyPr rtlCol="0">
            <a:noAutofit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349375" y="1076632"/>
            <a:ext cx="9594850" cy="5100331"/>
          </a:xfrm>
        </p:spPr>
        <p:txBody>
          <a:bodyPr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сравнения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помогает детям выполнять задания на группировку и классификацию. Развивает способность анализировать, обобщать, синтезировать, выделять существенные признаки. Все это способствует осознанному усвоению материала и вызывает интерес к нему.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моделирования ситуаций.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Общение детей в игровых ситуациях, «проговаривание» правил поведения, имитация действий с потенциально опасными бытовыми предметами дают возможность формировать опыт безопасности в быту. Развивает мышление, воображение и готовит ребенка к умению выбраться из экстремальных ситуаций в жизни.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экспериментирования и опытов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Ценность этого метода в том, что он дает ребенку возможность самостоятельно находить решение, подтверждающее или опровергающее собственные представления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повторения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приводит к появлению обобщений, способствует самостоятельному формулированию выводов, повышает познавательную активность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Придумывание воображаемой ситуации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раскрепощает детей, снимает обязательность изучения и делает этот процесс естественным и интересным.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696913"/>
            <a:ext cx="10515600" cy="12477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Заключительный этап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 проекта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4783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Результаты: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были реализованы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Повысилась познавательная активность детей в вопросах 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 сформировались такие качества как ответственность, самостоятельность, умение предвидеть результат складывающейся неблагоприятной обстановки и находить выход из сложившейся опасной ситуации. Сформировалось понимание осознанного выполнения правил поведения, обеспечивающих сохранность их жизни и здоровья в современных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быта.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оказался интересным для всех его участников. 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деятельность позволила родителям активно участвовать в образовательно-воспитательном процессе и способствовала укреплению детско-родительских отношений.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9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28 г. Кузнецка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35088"/>
            <a:ext cx="10515600" cy="484187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основам безопасности жизнедеятельности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подготовительной группы № 9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не было беды»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Подготовила: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воспитатель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Ивлиева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7"/>
          <p:cNvPicPr>
            <a:picLocks noChangeAspect="1"/>
          </p:cNvPicPr>
          <p:nvPr/>
        </p:nvPicPr>
        <p:blipFill>
          <a:blip r:embed="rId3"/>
          <a:srcRect l="7333" r="9364"/>
          <a:stretch>
            <a:fillRect/>
          </a:stretch>
        </p:blipFill>
        <p:spPr bwMode="auto">
          <a:xfrm>
            <a:off x="1272375" y="3141049"/>
            <a:ext cx="170973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/>
          <p:cNvPicPr>
            <a:picLocks noChangeAspect="1"/>
          </p:cNvPicPr>
          <p:nvPr/>
        </p:nvPicPr>
        <p:blipFill>
          <a:blip r:embed="rId4"/>
          <a:srcRect l="2844" t="7196" r="51392" b="3493"/>
          <a:stretch>
            <a:fillRect/>
          </a:stretch>
        </p:blipFill>
        <p:spPr bwMode="auto">
          <a:xfrm rot="311597">
            <a:off x="9370558" y="4183191"/>
            <a:ext cx="18875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2" y="558800"/>
            <a:ext cx="96805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79" y="890563"/>
            <a:ext cx="2362408" cy="257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3825" y="595313"/>
            <a:ext cx="9564688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ü"/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важнейший период, когда формируется личность и закладываются прочные основы опыта жизнедеятельности, здорового образа жизни.</a:t>
            </a:r>
          </a:p>
          <a:p>
            <a:pPr indent="449263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Проблема: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Недостаточно сформированы у дошкольников понятия о собственной безопасности;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владения родителями навыками обучения детей основам безопасности в быту.</a:t>
            </a:r>
          </a:p>
          <a:p>
            <a:pPr indent="449263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Цель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4492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и систематизация у детей осознанного выполнения общепринятых норм и правил поведения в быту, обеспечивающих сохранность их жизни и здоровья в современных условиях повседневной жизни, стимуляция развития у дошкольников самостоятельности, ответственности за свое поведение.</a:t>
            </a:r>
          </a:p>
          <a:p>
            <a:pPr indent="449263" algn="just"/>
            <a:endParaRPr lang="ru-RU" sz="240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306513" y="144463"/>
            <a:ext cx="99710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Задачи работы с детьми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- обогащать представления детей об «опасных» предметах быта, их назначении, о правилах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безопасного использования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познакомить с ситуациями, угрожающими здоровью: пожар, потоп, неисправная электропроводка;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познакомить с правилами поведения с незнакомыми людьми;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обогащать представления детей о разных вариантах выхода из конфликтных ситуаций со сверстниками;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-познакомить с телефонами экстренных служб: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МЧС-101              СКОР .ПОМОЩЬ-103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ПОЛИЦИЯ-102     ВЫЗОВ СПАСАТЕЛЕЙ-112</a:t>
            </a:r>
          </a:p>
        </p:txBody>
      </p:sp>
      <p:pic>
        <p:nvPicPr>
          <p:cNvPr id="1741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75" y="3492500"/>
            <a:ext cx="8985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785938" y="550863"/>
            <a:ext cx="9259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3533775"/>
            <a:ext cx="90122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292225" y="527050"/>
            <a:ext cx="9753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развивать познавательную активность детей, обогащая представления о людях, предметах и явлениях окружающего мира.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развивать способности к предвиденью возможной опасности в конкретно меняющейся ситуации и построению адекватного, безопасного поведения.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развивать у детей самостоятельность, способствовать овладению разнообразными способами действий, приобретению навыков игровой                        деятельности и общения.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538288" y="679450"/>
            <a:ext cx="95361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воспитывать доброжелательное отношение детей друг к другу и окружающему миру.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- формировать навыки осмысленного и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безопасного поведения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повседневной жизни, игровой деятельности детей.</a:t>
            </a: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3548063"/>
            <a:ext cx="90138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82625"/>
            <a:ext cx="10515600" cy="14652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277938" y="1414463"/>
            <a:ext cx="955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1. Повысить компетентность родителей в вопросах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формирования у детей старшего дошкольного возраста основ безопасности жизнедеятельности.</a:t>
            </a: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2. Привлечь семьи к участию в воспитательном процессе на основе педагогического сотрудничества.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Воспитывать у родителей ответственность </a:t>
            </a:r>
          </a:p>
          <a:p>
            <a:pPr indent="449263" algn="just"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 безопасность и сохранение здоровья детей, </a:t>
            </a:r>
          </a:p>
          <a:p>
            <a:pPr indent="449263" algn="just"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их эмоциональное благополучие.</a:t>
            </a:r>
          </a:p>
          <a:p>
            <a:pPr indent="449263" algn="just">
              <a:lnSpc>
                <a:spcPct val="150000"/>
              </a:lnSpc>
            </a:pPr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3"/>
          <a:srcRect b="5971"/>
          <a:stretch>
            <a:fillRect/>
          </a:stretch>
        </p:blipFill>
        <p:spPr bwMode="auto">
          <a:xfrm>
            <a:off x="7840663" y="3641725"/>
            <a:ext cx="3513137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блоки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56" y="1297858"/>
            <a:ext cx="11171904" cy="351728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его здоровье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«Ребёнок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люди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b="14838"/>
          <a:stretch/>
        </p:blipFill>
        <p:spPr>
          <a:xfrm>
            <a:off x="154862" y="2055813"/>
            <a:ext cx="4962471" cy="3521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https://ds04.infourok.ru/uploads/ex/0d05/000c1af4-3d9fd62b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16" y="2230445"/>
            <a:ext cx="4851562" cy="363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/>
          <a:stretch/>
        </p:blipFill>
        <p:spPr>
          <a:xfrm>
            <a:off x="4833470" y="1566463"/>
            <a:ext cx="2801412" cy="3921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47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3825" y="454025"/>
            <a:ext cx="940435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50000"/>
              </a:lnSpc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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Сформированы представления о </a:t>
            </a:r>
          </a:p>
          <a:p>
            <a:pPr indent="449263"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способах безопасного поведения в быту, </a:t>
            </a: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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знают номера телефонов </a:t>
            </a:r>
          </a:p>
          <a:p>
            <a:pPr indent="449263"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экстренных служб.</a:t>
            </a: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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представления о безопасных </a:t>
            </a:r>
          </a:p>
          <a:p>
            <a:pPr indent="449263"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способах общения со знакомыми предметами.</a:t>
            </a: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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Осмысленно применяют полученные знания, умения и навыки по основам безопасности жизнедеятельности в быту. </a:t>
            </a:r>
          </a:p>
          <a:p>
            <a:pPr indent="449263" algn="just">
              <a:lnSpc>
                <a:spcPct val="150000"/>
              </a:lnSpc>
              <a:buFont typeface="Wingdings" pitchFamily="2" charset="2"/>
              <a:buChar char="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Сформированы качества: самостоятельность, ответственность за свою жизнь.</a:t>
            </a:r>
          </a:p>
          <a:p>
            <a:pPr indent="449263" algn="just">
              <a:lnSpc>
                <a:spcPct val="150000"/>
              </a:lnSpc>
            </a:pP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 t="1425" b="6992"/>
          <a:stretch>
            <a:fillRect/>
          </a:stretch>
        </p:blipFill>
        <p:spPr bwMode="auto">
          <a:xfrm>
            <a:off x="7329948" y="1092200"/>
            <a:ext cx="416514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5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557</Words>
  <Application>Microsoft Office PowerPoint</Application>
  <PresentationFormat>Широкоэкранный</PresentationFormat>
  <Paragraphs>163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 Муниципальное бюджетное дошкольное образовательное учреждение  детский сад № 28 г. Кузнецка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работы с родителями </vt:lpstr>
      <vt:lpstr>Тематические блоки</vt:lpstr>
      <vt:lpstr>Презентация PowerPoint</vt:lpstr>
      <vt:lpstr>Этапы работы</vt:lpstr>
      <vt:lpstr>Формы работы</vt:lpstr>
      <vt:lpstr>Средства обучения</vt:lpstr>
      <vt:lpstr> II. Основной этап.  «Безопасность в быту»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приемы </vt:lpstr>
      <vt:lpstr>III. Заключительный этап. Подведение итогов проекта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112</cp:revision>
  <dcterms:created xsi:type="dcterms:W3CDTF">2019-05-14T16:24:30Z</dcterms:created>
  <dcterms:modified xsi:type="dcterms:W3CDTF">2020-03-25T06:25:30Z</dcterms:modified>
</cp:coreProperties>
</file>